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sldIdLst>
    <p:sldId id="257" r:id="rId3"/>
  </p:sldIdLst>
  <p:sldSz type="screen4x3" cy="6858000" cx="9144000"/>
  <p:notesSz cx="6797675" cy="992632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recepcionizq" initials="r" lastIdx="1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E0EAFD"/>
    <a:srgbClr val="95A3C6"/>
    <a:srgbClr val="E1F3FF"/>
    <a:srgbClr val="000000"/>
    <a:srgbClr val="669900"/>
    <a:srgbClr val="336600"/>
    <a:srgbClr val="FFFF99"/>
    <a:srgbClr val="663300"/>
    <a:srgbClr val="003300"/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587" autoAdjust="0"/>
    <p:restoredTop sz="94671" autoAdjust="0"/>
  </p:normalViewPr>
  <p:slideViewPr>
    <p:cSldViewPr>
      <p:cViewPr varScale="1">
        <p:scale>
          <a:sx n="120" d="100"/>
          <a:sy n="120" d="100"/>
        </p:scale>
        <p:origin x="954" y="102"/>
      </p:cViewPr>
      <p:guideLst>
        <p:guide orient="horz" pos="2119"/>
        <p:guide pos="28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commentAuthors" Target="commentAuthor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104867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1329BB0D-55BA-4549-A83D-AEA1ED6680DD}" type="datetimeFigureOut">
              <a:rPr lang="es-ES" smtClean="0"/>
            </a:fld>
            <a:endParaRPr lang="es-ES"/>
          </a:p>
        </p:txBody>
      </p:sp>
      <p:sp>
        <p:nvSpPr>
          <p:cNvPr id="1048674" name="3 Marcador de imagen de diapositiva"/>
          <p:cNvSpPr>
            <a:spLocks noChangeAspect="1" noRot="1" noGrp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s-ES"/>
          </a:p>
        </p:txBody>
      </p:sp>
      <p:sp>
        <p:nvSpPr>
          <p:cNvPr id="104867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104867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104867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5AC0C9CF-EAEF-448E-A1DD-2CF3FF36997A}" type="slidenum">
              <a:rPr lang="es-ES" smtClean="0"/>
            </a:fld>
            <a:endParaRPr lang="es-E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8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s-ES"/>
          </a:p>
        </p:txBody>
      </p:sp>
      <p:sp>
        <p:nvSpPr>
          <p:cNvPr id="1048619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5AC0C9CF-EAEF-448E-A1DD-2CF3FF36997A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Pr>
        <a:solidFill>
          <a:schemeClr val="bg1"/>
        </a:solidFill>
        <a:effectLst/>
      </p:bgPr>
    </p:bg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9525" y="-3175"/>
            <a:ext cx="9153525" cy="6861175"/>
          </a:xfrm>
          <a:prstGeom prst="rect"/>
          <a:noFill/>
          <a:ln w="9525">
            <a:noFill/>
          </a:ln>
        </p:spPr>
      </p:pic>
      <p:sp>
        <p:nvSpPr>
          <p:cNvPr id="104862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125538"/>
            <a:ext cx="6908800" cy="1082675"/>
          </a:xfrm>
        </p:spPr>
        <p:txBody>
          <a:bodyPr/>
          <a:lstStyle>
            <a:lvl1pPr algn="r"/>
          </a:lstStyle>
          <a:p>
            <a:pPr lvl="0"/>
            <a:r>
              <a:rPr altLang="zh-CN" lang="en-US" noProof="0" smtClean="0"/>
              <a:t>Click to edit Master title style</a:t>
            </a:r>
            <a:endParaRPr altLang="zh-CN" lang="en-US" noProof="0" smtClean="0"/>
          </a:p>
        </p:txBody>
      </p:sp>
      <p:sp>
        <p:nvSpPr>
          <p:cNvPr id="104862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351088"/>
            <a:ext cx="6913562" cy="1752600"/>
          </a:xfrm>
        </p:spPr>
        <p:txBody>
          <a:bodyPr/>
          <a:lstStyle>
            <a:lvl1pPr algn="r" indent="0" marL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altLang="zh-CN" lang="en-US" noProof="0" smtClean="0"/>
              <a:t>Click to edit Master subtitle style</a:t>
            </a:r>
            <a:endParaRPr altLang="zh-CN" lang="en-US" noProof="0" smtClean="0"/>
          </a:p>
        </p:txBody>
      </p:sp>
      <p:sp>
        <p:nvSpPr>
          <p:cNvPr id="1048622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/>
          <a:noFill/>
        </p:spPr>
        <p:txBody>
          <a:bodyPr anchor="t" anchorCtr="0" bIns="45720" compatLnSpc="1" lIns="91440" numCol="1" rIns="91440" tIns="45720" vert="horz" wrap="square"/>
          <a:p>
            <a:fld id="{7A847CFC-816F-41D0-AAC0-9BF4FEBC753E}" type="datetimeFigureOut">
              <a:rPr lang="es-ES" smtClean="0"/>
            </a:fld>
            <a:endParaRPr lang="es-ES"/>
          </a:p>
        </p:txBody>
      </p:sp>
      <p:sp>
        <p:nvSpPr>
          <p:cNvPr id="1048623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/>
          <a:noFill/>
        </p:spPr>
        <p:txBody>
          <a:bodyPr anchor="t" anchorCtr="0" bIns="45720" compatLnSpc="1" lIns="91440" numCol="1" rIns="91440" tIns="45720" vert="horz" wrap="square"/>
          <a:p>
            <a:endParaRPr lang="es-ES"/>
          </a:p>
        </p:txBody>
      </p:sp>
      <p:sp>
        <p:nvSpPr>
          <p:cNvPr id="104862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/>
          <a:noFill/>
        </p:spPr>
        <p:txBody>
          <a:bodyPr anchor="t" anchorCtr="0" bIns="45720" compatLnSpc="1" lIns="91440" numCol="1" rIns="91440" tIns="45720" vert="horz" wrap="square"/>
          <a:p>
            <a:fld id="{132FADFE-3B8F-471C-ABF0-DBC7717ECBBC}" type="slidenum">
              <a:rPr lang="es-ES" smtClean="0"/>
            </a:fld>
            <a:endParaRPr lang="es-ES"/>
          </a:p>
        </p:txBody>
      </p:sp>
    </p:spTree>
  </p:cSld>
  <p:clrMapOvr>
    <a:masterClrMapping/>
  </p:clrMapOvr>
  <p:hf dt="0" ftr="0" hdr="0" sldNu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7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847CFC-816F-41D0-AAC0-9BF4FEBC753E}" type="datetimeFigureOut">
              <a:rPr lang="es-ES" smtClean="0"/>
            </a:fld>
            <a:endParaRPr lang="es-ES"/>
          </a:p>
        </p:txBody>
      </p:sp>
      <p:sp>
        <p:nvSpPr>
          <p:cNvPr id="1048648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649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2FADFE-3B8F-471C-ABF0-DBC7717ECBBC}" type="slidenum">
              <a:rPr lang="es-ES" smtClean="0"/>
            </a:fld>
            <a:endParaRPr lang="es-ES"/>
          </a:p>
        </p:txBody>
      </p:sp>
    </p:spTree>
  </p:cSld>
  <p:clrMapOvr>
    <a:masterClrMapping/>
  </p:clrMapOvr>
  <p:hf dt="0" ftr="0" hdr="0" sldNu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1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847CFC-816F-41D0-AAC0-9BF4FEBC753E}" type="datetimeFigureOut">
              <a:rPr lang="es-ES" smtClean="0"/>
            </a:fld>
            <a:endParaRPr lang="es-ES"/>
          </a:p>
        </p:txBody>
      </p:sp>
      <p:sp>
        <p:nvSpPr>
          <p:cNvPr id="1048632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633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2FADFE-3B8F-471C-ABF0-DBC7717ECBBC}" type="slidenum">
              <a:rPr lang="es-ES" smtClean="0"/>
            </a:fld>
            <a:endParaRPr lang="es-ES"/>
          </a:p>
        </p:txBody>
      </p:sp>
    </p:spTree>
  </p:cSld>
  <p:clrMapOvr>
    <a:masterClrMapping/>
  </p:clrMapOvr>
  <p:hf dt="0" ftr="0" hdr="0" sldNu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6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847CFC-816F-41D0-AAC0-9BF4FEBC753E}" type="datetimeFigureOut">
              <a:rPr lang="es-ES" smtClean="0"/>
            </a:fld>
            <a:endParaRPr lang="es-ES"/>
          </a:p>
        </p:txBody>
      </p:sp>
      <p:sp>
        <p:nvSpPr>
          <p:cNvPr id="1048637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638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2FADFE-3B8F-471C-ABF0-DBC7717ECBBC}" type="slidenum">
              <a:rPr lang="es-ES" smtClean="0"/>
            </a:fld>
            <a:endParaRPr lang="es-ES"/>
          </a:p>
        </p:txBody>
      </p:sp>
    </p:spTree>
  </p:cSld>
  <p:clrMapOvr>
    <a:masterClrMapping/>
  </p:clrMapOvr>
  <p:hf dt="0" ftr="0" hdr="0" sldNu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1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652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847CFC-816F-41D0-AAC0-9BF4FEBC753E}" type="datetimeFigureOut">
              <a:rPr lang="es-ES" smtClean="0"/>
            </a:fld>
            <a:endParaRPr lang="es-ES"/>
          </a:p>
        </p:txBody>
      </p:sp>
      <p:sp>
        <p:nvSpPr>
          <p:cNvPr id="1048653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654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2FADFE-3B8F-471C-ABF0-DBC7717ECBBC}" type="slidenum">
              <a:rPr lang="es-ES" smtClean="0"/>
            </a:fld>
            <a:endParaRPr lang="es-ES"/>
          </a:p>
        </p:txBody>
      </p:sp>
    </p:spTree>
  </p:cSld>
  <p:clrMapOvr>
    <a:masterClrMapping/>
  </p:clrMapOvr>
  <p:hf dt="0" ftr="0" hdr="0" sldNu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8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847CFC-816F-41D0-AAC0-9BF4FEBC753E}" type="datetimeFigureOut">
              <a:rPr lang="es-ES" smtClean="0"/>
            </a:fld>
            <a:endParaRPr lang="es-ES"/>
          </a:p>
        </p:txBody>
      </p:sp>
      <p:sp>
        <p:nvSpPr>
          <p:cNvPr id="1048659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660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2FADFE-3B8F-471C-ABF0-DBC7717ECBBC}" type="slidenum">
              <a:rPr lang="es-ES" smtClean="0"/>
            </a:fld>
            <a:endParaRPr lang="es-ES"/>
          </a:p>
        </p:txBody>
      </p:sp>
    </p:spTree>
  </p:cSld>
  <p:clrMapOvr>
    <a:masterClrMapping/>
  </p:clrMapOvr>
  <p:hf dt="0" ftr="0" hdr="0" sldNu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663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665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6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847CFC-816F-41D0-AAC0-9BF4FEBC753E}" type="datetimeFigureOut">
              <a:rPr lang="es-ES" smtClean="0"/>
            </a:fld>
            <a:endParaRPr lang="es-ES"/>
          </a:p>
        </p:txBody>
      </p:sp>
      <p:sp>
        <p:nvSpPr>
          <p:cNvPr id="1048667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668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2FADFE-3B8F-471C-ABF0-DBC7717ECBBC}" type="slidenum">
              <a:rPr lang="es-ES" smtClean="0"/>
            </a:fld>
            <a:endParaRPr lang="es-ES"/>
          </a:p>
        </p:txBody>
      </p:sp>
    </p:spTree>
  </p:cSld>
  <p:clrMapOvr>
    <a:masterClrMapping/>
  </p:clrMapOvr>
  <p:hf dt="0" ftr="0" hdr="0" sldNu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6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847CFC-816F-41D0-AAC0-9BF4FEBC753E}" type="datetimeFigureOut">
              <a:rPr lang="es-ES" smtClean="0"/>
            </a:fld>
            <a:endParaRPr lang="es-ES"/>
          </a:p>
        </p:txBody>
      </p:sp>
      <p:sp>
        <p:nvSpPr>
          <p:cNvPr id="1048627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628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2FADFE-3B8F-471C-ABF0-DBC7717ECBBC}" type="slidenum">
              <a:rPr lang="es-ES" smtClean="0"/>
            </a:fld>
            <a:endParaRPr lang="es-ES"/>
          </a:p>
        </p:txBody>
      </p:sp>
    </p:spTree>
  </p:cSld>
  <p:clrMapOvr>
    <a:masterClrMapping/>
  </p:clrMapOvr>
  <p:hf dt="0" ftr="0" hdr="0" sldNu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847CFC-816F-41D0-AAC0-9BF4FEBC753E}" type="datetimeFigureOut">
              <a:rPr lang="es-ES" smtClean="0"/>
            </a:fld>
            <a:endParaRPr lang="es-ES"/>
          </a:p>
        </p:txBody>
      </p:sp>
      <p:sp>
        <p:nvSpPr>
          <p:cNvPr id="1048670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671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2FADFE-3B8F-471C-ABF0-DBC7717ECBBC}" type="slidenum">
              <a:rPr lang="es-ES" smtClean="0"/>
            </a:fld>
            <a:endParaRPr lang="es-ES"/>
          </a:p>
        </p:txBody>
      </p:sp>
    </p:spTree>
  </p:cSld>
  <p:clrMapOvr>
    <a:masterClrMapping/>
  </p:clrMapOvr>
  <p:hf dt="0" ftr="0" hdr="0" sldNu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3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58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847CFC-816F-41D0-AAC0-9BF4FEBC753E}" type="datetimeFigureOut">
              <a:rPr lang="es-ES" smtClean="0"/>
            </a:fld>
            <a:endParaRPr lang="es-ES"/>
          </a:p>
        </p:txBody>
      </p:sp>
      <p:sp>
        <p:nvSpPr>
          <p:cNvPr id="1048585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586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2FADFE-3B8F-471C-ABF0-DBC7717ECBBC}" type="slidenum">
              <a:rPr lang="es-ES" smtClean="0"/>
            </a:fld>
            <a:endParaRPr lang="es-ES"/>
          </a:p>
        </p:txBody>
      </p:sp>
    </p:spTree>
  </p:cSld>
  <p:clrMapOvr>
    <a:masterClrMapping/>
  </p:clrMapOvr>
  <p:hf dt="0" ftr="0" hdr="0" sldNu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0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anchor="t" anchorCtr="0" bIns="45720" compatLnSpc="1" lIns="91440" numCol="1" rIns="91440" tIns="45720" vert="horz" wrap="square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sz="3200" i="0" kern="1200" kumimoji="0" lang="en-US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1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642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847CFC-816F-41D0-AAC0-9BF4FEBC753E}" type="datetimeFigureOut">
              <a:rPr lang="es-ES" smtClean="0"/>
            </a:fld>
            <a:endParaRPr lang="es-ES"/>
          </a:p>
        </p:txBody>
      </p:sp>
      <p:sp>
        <p:nvSpPr>
          <p:cNvPr id="1048643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644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2FADFE-3B8F-471C-ABF0-DBC7717ECBBC}" type="slidenum">
              <a:rPr lang="es-ES" smtClean="0"/>
            </a:fld>
            <a:endParaRPr lang="es-ES"/>
          </a:p>
        </p:txBody>
      </p:sp>
    </p:spTree>
  </p:cSld>
  <p:clrMapOvr>
    <a:masterClrMapping/>
  </p:clrMapOvr>
  <p:hf dt="0" ftr="0" hdr="0" sldNum="0"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2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" name=""/>
        <p:cNvGrpSpPr/>
        <p:nvPr/>
      </p:nvGrpSpPr>
      <p:grpSpPr>
        <a:xfrm/>
      </p:grpSpPr>
      <p:pic>
        <p:nvPicPr>
          <p:cNvPr id="2097152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2"/>
          <a:stretch>
            <a:fillRect/>
          </a:stretch>
        </p:blipFill>
        <p:spPr>
          <a:xfrm>
            <a:off x="0" y="0"/>
            <a:ext cx="9148763" cy="6861175"/>
          </a:xfrm>
          <a:prstGeom prst="rect"/>
          <a:noFill/>
          <a:ln w="9525">
            <a:noFill/>
          </a:ln>
        </p:spPr>
      </p:pic>
      <p:sp>
        <p:nvSpPr>
          <p:cNvPr id="1048576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/>
          <a:noFill/>
          <a:ln w="9525">
            <a:noFill/>
          </a:ln>
        </p:spPr>
        <p:txBody>
          <a:bodyPr anchor="ctr" anchorCtr="0"/>
          <a:p>
            <a:pPr lvl="0"/>
            <a:r>
              <a:rPr altLang="zh-CN" dirty="0" lang="en-US"/>
              <a:t>Click to edit Master title style</a:t>
            </a:r>
            <a:endParaRPr altLang="zh-CN" dirty="0" lang="en-US"/>
          </a:p>
        </p:txBody>
      </p:sp>
      <p:sp>
        <p:nvSpPr>
          <p:cNvPr id="1048577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/>
          <a:noFill/>
          <a:ln w="9525">
            <a:noFill/>
          </a:ln>
        </p:spPr>
        <p:txBody>
          <a:bodyPr/>
          <a:p>
            <a:pPr lvl="0"/>
            <a:r>
              <a:rPr altLang="zh-CN" dirty="0" lang="en-US"/>
              <a:t>Click to edit Master text styles</a:t>
            </a:r>
            <a:endParaRPr altLang="zh-CN" dirty="0" lang="en-US"/>
          </a:p>
          <a:p>
            <a:pPr lvl="1"/>
            <a:r>
              <a:rPr altLang="zh-CN" dirty="0" lang="en-US"/>
              <a:t>Second level</a:t>
            </a:r>
            <a:endParaRPr altLang="zh-CN" dirty="0" lang="en-US"/>
          </a:p>
          <a:p>
            <a:pPr lvl="2"/>
            <a:r>
              <a:rPr altLang="zh-CN" dirty="0" lang="en-US"/>
              <a:t>Third level</a:t>
            </a:r>
            <a:endParaRPr altLang="zh-CN" dirty="0" lang="en-US"/>
          </a:p>
          <a:p>
            <a:pPr lvl="3"/>
            <a:r>
              <a:rPr altLang="zh-CN" dirty="0" lang="en-US"/>
              <a:t>Fourth level</a:t>
            </a:r>
            <a:endParaRPr altLang="zh-CN" dirty="0" lang="en-US"/>
          </a:p>
          <a:p>
            <a:pPr lvl="4"/>
            <a:r>
              <a:rPr altLang="zh-CN" dirty="0" lang="en-US"/>
              <a:t>Fifth level</a:t>
            </a:r>
            <a:endParaRPr altLang="zh-CN" dirty="0" lang="en-US"/>
          </a:p>
        </p:txBody>
      </p:sp>
      <p:sp>
        <p:nvSpPr>
          <p:cNvPr id="1048578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>
            <a:lvl1pPr>
              <a:defRPr sz="1400"/>
            </a:lvl1pPr>
          </a:lstStyle>
          <a:p>
            <a:fld id="{7A847CFC-816F-41D0-AAC0-9BF4FEBC753E}" type="datetimeFigureOut">
              <a:rPr lang="es-ES" smtClean="0"/>
            </a:fld>
            <a:endParaRPr lang="es-ES"/>
          </a:p>
        </p:txBody>
      </p:sp>
      <p:sp>
        <p:nvSpPr>
          <p:cNvPr id="104857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4858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>
            <a:lvl1pPr algn="r">
              <a:defRPr sz="1400"/>
            </a:lvl1pPr>
          </a:lstStyle>
          <a:p>
            <a:fld id="{132FADFE-3B8F-471C-ABF0-DBC7717ECBBC}" type="slidenum">
              <a:rPr lang="es-ES" smtClean="0"/>
            </a:fld>
            <a:endParaRPr lang="es-E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l" fontAlgn="base" rtl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fontAlgn="base" rtl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fontAlgn="base" rtl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fontAlgn="base" rtl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fontAlgn="base" rtl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algn="l" fontAlgn="base" marL="457200" rtl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algn="l" fontAlgn="base" marL="914400" rtl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algn="l" fontAlgn="base" marL="1371600" rtl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algn="l" fontAlgn="base" marL="1828800" rtl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slideLayout" Target="../slideLayouts/slideLayout8.xml"/><Relationship Id="rId9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ítulo 3"/>
          <p:cNvSpPr>
            <a:spLocks noGrp="1"/>
          </p:cNvSpPr>
          <p:nvPr>
            <p:ph type="title"/>
          </p:nvPr>
        </p:nvSpPr>
        <p:spPr/>
        <p:txBody>
          <a:bodyPr/>
          <a:p>
            <a:endParaRPr altLang="en-US" lang="es-ES"/>
          </a:p>
        </p:txBody>
      </p:sp>
      <p:sp>
        <p:nvSpPr>
          <p:cNvPr id="1048588" name="Rectangle 191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107950" y="-409575"/>
            <a:ext cx="8531225" cy="7232015"/>
          </a:xfrm>
          <a:prstGeom prst="rect"/>
          <a:solidFill>
            <a:schemeClr val="accent5">
              <a:lumMod val="20000"/>
              <a:lumOff val="80000"/>
            </a:schemeClr>
          </a:solidFill>
          <a:ln w="12700" cmpd="sng">
            <a:noFill/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no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7" name="Group 192"/>
          <p:cNvGrpSpPr>
            <a:grpSpLocks noMove="1" noResize="1" noRot="1" noGrp="1" noChangeAspect="1"/>
          </p:cNvGrpSpPr>
          <p:nvPr/>
        </p:nvGrpSpPr>
        <p:grpSpPr>
          <a:xfrm>
            <a:off x="2743190" y="228600"/>
            <a:ext cx="2138628" cy="6638625"/>
            <a:chOff x="2487613" y="285750"/>
            <a:chExt cx="2428875" cy="5654676"/>
          </a:xfrm>
        </p:grpSpPr>
        <p:sp>
          <p:nvSpPr>
            <p:cNvPr id="1048589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ah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90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ah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91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ah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92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ah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93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ah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94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ah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95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ah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96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ah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97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ah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98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ah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99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ah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600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ah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8" name="Group 205"/>
          <p:cNvGrpSpPr>
            <a:grpSpLocks noMove="1" noResize="1" noRot="1" noGrp="1" noChangeAspect="1"/>
          </p:cNvGrpSpPr>
          <p:nvPr/>
        </p:nvGrpSpPr>
        <p:grpSpPr>
          <a:xfrm>
            <a:off x="2763616" y="-786"/>
            <a:ext cx="1767505" cy="6854040"/>
            <a:chOff x="6627813" y="194833"/>
            <a:chExt cx="1952625" cy="5678918"/>
          </a:xfrm>
        </p:grpSpPr>
        <p:sp>
          <p:nvSpPr>
            <p:cNvPr id="104860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ah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0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ah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0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ah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0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ah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0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ah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0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ah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0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ah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0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ah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0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ah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1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ah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1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ah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1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ah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48613" name="2 Subtítulo"/>
          <p:cNvSpPr>
            <a:spLocks noGrp="1"/>
          </p:cNvSpPr>
          <p:nvPr>
            <p:ph idx="1"/>
          </p:nvPr>
        </p:nvSpPr>
        <p:spPr>
          <a:xfrm>
            <a:off x="4147820" y="1162050"/>
            <a:ext cx="4369435" cy="5160645"/>
          </a:xfrm>
        </p:spPr>
        <p:txBody>
          <a:bodyPr anchor="ctr">
            <a:normAutofit fontScale="25000"/>
          </a:bodyPr>
          <a:p>
            <a:pPr algn="ctr" indent="0" marL="0">
              <a:lnSpc>
                <a:spcPct val="90000"/>
              </a:lnSpc>
              <a:buNone/>
            </a:pPr>
            <a:endParaRPr b="1" dirty="0" sz="8000" lang="es-ES">
              <a:solidFill>
                <a:schemeClr val="accent1">
                  <a:lumMod val="75000"/>
                </a:schemeClr>
              </a:solidFill>
              <a:latin typeface="Legacy Sans OS ITC TT" panose="00000400000000000000" pitchFamily="2" charset="0"/>
            </a:endParaRPr>
          </a:p>
          <a:p>
            <a:pPr algn="ctr" indent="0" marL="0">
              <a:lnSpc>
                <a:spcPct val="90000"/>
              </a:lnSpc>
              <a:buNone/>
            </a:pPr>
            <a:endParaRPr b="1" dirty="0" sz="8000" lang="es-ES">
              <a:solidFill>
                <a:schemeClr val="accent1">
                  <a:lumMod val="75000"/>
                </a:schemeClr>
              </a:solidFill>
              <a:latin typeface="Legacy Sans OS ITC TT" panose="00000400000000000000" pitchFamily="2" charset="0"/>
            </a:endParaRPr>
          </a:p>
          <a:p>
            <a:pPr algn="ctr" indent="0" marL="0">
              <a:lnSpc>
                <a:spcPct val="90000"/>
              </a:lnSpc>
              <a:buNone/>
            </a:pPr>
            <a:r>
              <a:rPr b="1" dirty="0" sz="8000" lang="es-ES">
                <a:solidFill>
                  <a:schemeClr val="accent1">
                    <a:lumMod val="75000"/>
                  </a:schemeClr>
                </a:solidFill>
                <a:latin typeface="Legacy Sans OS ITC TT" panose="00000400000000000000" pitchFamily="2" charset="0"/>
              </a:rPr>
              <a:t>Copa Bizkaia </a:t>
            </a:r>
            <a:r>
              <a:rPr b="1" dirty="0" sz="8000" lang="es-ES">
                <a:solidFill>
                  <a:schemeClr val="accent1">
                    <a:lumMod val="75000"/>
                  </a:schemeClr>
                </a:solidFill>
                <a:latin typeface="Legacy Sans OS ITC TT" panose="00000400000000000000" pitchFamily="2" charset="0"/>
                <a:cs typeface="Calibri Light" panose="020F0302020204030204" pitchFamily="34" charset="0"/>
              </a:rPr>
              <a:t>Pitch </a:t>
            </a:r>
            <a:r>
              <a:rPr dirty="0" sz="8000" lang="es-ES">
                <a:solidFill>
                  <a:schemeClr val="accent1">
                    <a:lumMod val="75000"/>
                  </a:schemeClr>
                </a:solidFill>
                <a:latin typeface="Lucida Console" panose="020B0609040504020204" charset="0"/>
                <a:cs typeface="Lucida Console" panose="020B0609040504020204" charset="0"/>
                <a:sym typeface="+mn-ea"/>
              </a:rPr>
              <a:t>&amp;</a:t>
            </a:r>
            <a:r>
              <a:rPr dirty="0" sz="8000" lang="es-ES">
                <a:solidFill>
                  <a:schemeClr val="accent1">
                    <a:lumMod val="75000"/>
                  </a:schemeClr>
                </a:solidFill>
                <a:latin typeface="Legacy Sans OS ITC TT" panose="00000400000000000000" pitchFamily="2" charset="0"/>
                <a:cs typeface="Calibri Light" panose="020F0302020204030204" pitchFamily="34" charset="0"/>
                <a:sym typeface="+mn-ea"/>
              </a:rPr>
              <a:t> </a:t>
            </a:r>
            <a:r>
              <a:rPr b="1" dirty="0" sz="8000" lang="es-ES">
                <a:solidFill>
                  <a:schemeClr val="accent1">
                    <a:lumMod val="75000"/>
                  </a:schemeClr>
                </a:solidFill>
                <a:latin typeface="Legacy Sans OS ITC TT" panose="00000400000000000000" pitchFamily="2" charset="0"/>
              </a:rPr>
              <a:t>Putt 2022</a:t>
            </a:r>
            <a:endParaRPr b="1" dirty="0" sz="8000" lang="es-ES">
              <a:solidFill>
                <a:schemeClr val="accent1">
                  <a:lumMod val="75000"/>
                </a:schemeClr>
              </a:solidFill>
              <a:latin typeface="Legacy Sans OS ITC TT" panose="00000400000000000000" pitchFamily="2" charset="0"/>
            </a:endParaRPr>
          </a:p>
          <a:p>
            <a:pPr algn="ctr" indent="0" marL="0">
              <a:lnSpc>
                <a:spcPct val="90000"/>
              </a:lnSpc>
              <a:buNone/>
            </a:pPr>
            <a:r>
              <a:rPr b="1" dirty="0" sz="8000" lang="es-ES">
                <a:solidFill>
                  <a:schemeClr val="accent1">
                    <a:lumMod val="75000"/>
                  </a:schemeClr>
                </a:solidFill>
                <a:latin typeface="Legacy Sans OS ITC TT" panose="00000400000000000000" pitchFamily="2" charset="0"/>
              </a:rPr>
              <a:t>Derio - Meaztegi- Urgoiti</a:t>
            </a:r>
            <a:endParaRPr b="1" dirty="0" sz="8000" lang="es-ES">
              <a:solidFill>
                <a:schemeClr val="accent1">
                  <a:lumMod val="75000"/>
                </a:schemeClr>
              </a:solidFill>
              <a:latin typeface="Legacy Sans OS ITC TT" panose="00000400000000000000" pitchFamily="2" charset="0"/>
            </a:endParaRPr>
          </a:p>
          <a:p>
            <a:pPr algn="ctr" indent="0" marL="0">
              <a:lnSpc>
                <a:spcPct val="90000"/>
              </a:lnSpc>
              <a:buNone/>
            </a:pPr>
            <a:r>
              <a:rPr altLang="es-ES_tradnl" b="1" dirty="0" sz="8000" lang="es-ES">
                <a:solidFill>
                  <a:schemeClr val="accent1">
                    <a:lumMod val="75000"/>
                  </a:schemeClr>
                </a:solidFill>
                <a:latin typeface="Legacy Sans OS ITC TT" panose="00000400000000000000" pitchFamily="2" charset="0"/>
                <a:cs typeface="Calibri Light" panose="020F0302020204030204" pitchFamily="34" charset="0"/>
                <a:sym typeface="+mn-ea"/>
              </a:rPr>
              <a:t>Patarocinada por la Federación Bizkaina</a:t>
            </a:r>
            <a:endParaRPr b="1" dirty="0" sz="8000" lang="es-ES_tradnl">
              <a:solidFill>
                <a:schemeClr val="accent1">
                  <a:lumMod val="75000"/>
                </a:schemeClr>
              </a:solidFill>
              <a:latin typeface="Legacy Sans OS ITC TT" panose="00000400000000000000" pitchFamily="2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b="1" dirty="0" sz="8000" lang="es-ES_tradnl">
              <a:latin typeface="Legacy Sans OS ITC TT" panose="00000400000000000000" pitchFamily="2" charset="0"/>
              <a:cs typeface="Calibri Light" panose="020F0302020204030204" pitchFamily="34" charset="0"/>
            </a:endParaRPr>
          </a:p>
          <a:p>
            <a:pPr algn="l" indent="-285750" marL="285750">
              <a:lnSpc>
                <a:spcPct val="9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altLang="es-ES_tradnl" b="1" dirty="0" sz="8000" lang="es-ES">
                <a:solidFill>
                  <a:schemeClr val="tx2">
                    <a:lumMod val="50000"/>
                  </a:schemeClr>
                </a:solidFill>
                <a:latin typeface="Legacy Sans OS ITC TT" panose="00000400000000000000" pitchFamily="2" charset="0"/>
                <a:cs typeface="Calibri Light" panose="020F0302020204030204" pitchFamily="34" charset="0"/>
              </a:rPr>
              <a:t>1 Octubre  Derio</a:t>
            </a:r>
            <a:endParaRPr altLang="es-ES_tradnl" b="1" dirty="0" sz="8000" lang="es-ES">
              <a:solidFill>
                <a:schemeClr val="tx2">
                  <a:lumMod val="50000"/>
                </a:schemeClr>
              </a:solidFill>
              <a:latin typeface="Legacy Sans OS ITC TT" panose="00000400000000000000" pitchFamily="2" charset="0"/>
              <a:cs typeface="Calibri Light" panose="020F0302020204030204" pitchFamily="34" charset="0"/>
            </a:endParaRPr>
          </a:p>
          <a:p>
            <a:pPr algn="l" indent="-285750" marL="285750">
              <a:lnSpc>
                <a:spcPct val="9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b="1" dirty="0" sz="8000" lang="es-ES_tradnl">
                <a:solidFill>
                  <a:schemeClr val="tx2">
                    <a:lumMod val="50000"/>
                  </a:schemeClr>
                </a:solidFill>
                <a:latin typeface="Legacy Sans OS ITC TT" panose="00000400000000000000" pitchFamily="2" charset="0"/>
                <a:cs typeface="Calibri Light" panose="020F0302020204030204" pitchFamily="34" charset="0"/>
              </a:rPr>
              <a:t> </a:t>
            </a:r>
            <a:r>
              <a:rPr altLang="es-ES_tradnl" b="1" dirty="0" sz="8000" lang="es-ES">
                <a:solidFill>
                  <a:schemeClr val="tx2">
                    <a:lumMod val="50000"/>
                  </a:schemeClr>
                </a:solidFill>
                <a:latin typeface="Legacy Sans OS ITC TT" panose="00000400000000000000" pitchFamily="2" charset="0"/>
                <a:cs typeface="Calibri Light" panose="020F0302020204030204" pitchFamily="34" charset="0"/>
              </a:rPr>
              <a:t>9 Octubre Meaztegi</a:t>
            </a:r>
            <a:endParaRPr b="1" dirty="0" sz="8000" lang="es-ES_tradnl">
              <a:solidFill>
                <a:schemeClr val="tx2">
                  <a:lumMod val="50000"/>
                </a:schemeClr>
              </a:solidFill>
              <a:latin typeface="Legacy Sans OS ITC TT" panose="00000400000000000000" pitchFamily="2" charset="0"/>
              <a:cs typeface="Calibri Light" panose="020F0302020204030204" pitchFamily="34" charset="0"/>
            </a:endParaRPr>
          </a:p>
          <a:p>
            <a:pPr algn="l" indent="-285750" marL="285750">
              <a:lnSpc>
                <a:spcPct val="9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altLang="es-ES_tradnl" b="1" dirty="0" sz="8000" lang="es-ES">
                <a:solidFill>
                  <a:schemeClr val="tx2">
                    <a:lumMod val="50000"/>
                  </a:schemeClr>
                </a:solidFill>
                <a:latin typeface="Legacy Sans OS ITC TT" panose="00000400000000000000" pitchFamily="2" charset="0"/>
                <a:cs typeface="Calibri Light" panose="020F0302020204030204" pitchFamily="34" charset="0"/>
              </a:rPr>
              <a:t>23 Octubre Final Palacio Urgoiti</a:t>
            </a:r>
            <a:r>
              <a:rPr b="1" dirty="0" sz="8000" lang="es-ES_tradnl">
                <a:solidFill>
                  <a:schemeClr val="tx2">
                    <a:lumMod val="50000"/>
                  </a:schemeClr>
                </a:solidFill>
                <a:latin typeface="Legacy Sans OS ITC TT" panose="00000400000000000000" pitchFamily="2" charset="0"/>
                <a:cs typeface="Calibri Light" panose="020F0302020204030204" pitchFamily="34" charset="0"/>
              </a:rPr>
              <a:t>.</a:t>
            </a:r>
            <a:endParaRPr b="1" dirty="0" sz="8000" lang="es-ES_tradnl">
              <a:solidFill>
                <a:schemeClr val="tx2">
                  <a:lumMod val="50000"/>
                </a:schemeClr>
              </a:solidFill>
              <a:latin typeface="Legacy Sans OS ITC TT" panose="00000400000000000000" pitchFamily="2" charset="0"/>
              <a:cs typeface="Calibri Light" panose="020F0302020204030204" pitchFamily="34" charset="0"/>
            </a:endParaRPr>
          </a:p>
          <a:p>
            <a:pPr algn="l" indent="0" marL="0">
              <a:lnSpc>
                <a:spcPct val="90000"/>
              </a:lnSpc>
              <a:spcBef>
                <a:spcPts val="800"/>
              </a:spcBef>
              <a:buFont typeface="Wingdings" panose="05000000000000000000" pitchFamily="2" charset="2"/>
              <a:buNone/>
            </a:pPr>
            <a:endParaRPr b="1" dirty="0" sz="8000" lang="es-ES_tradnl">
              <a:solidFill>
                <a:schemeClr val="tx1"/>
              </a:solidFill>
              <a:latin typeface="Legacy Sans OS ITC TT" panose="00000400000000000000" pitchFamily="2" charset="0"/>
              <a:cs typeface="Calibri Light" panose="020F0302020204030204" pitchFamily="34" charset="0"/>
            </a:endParaRPr>
          </a:p>
          <a:p>
            <a:pPr algn="l" indent="0" marL="0">
              <a:lnSpc>
                <a:spcPct val="90000"/>
              </a:lnSpc>
              <a:spcBef>
                <a:spcPts val="800"/>
              </a:spcBef>
              <a:buFont typeface="Wingdings" panose="05000000000000000000" pitchFamily="2" charset="2"/>
              <a:buNone/>
            </a:pPr>
            <a:r>
              <a:rPr b="1" dirty="0" sz="8000" lang="es-ES_tradnl">
                <a:solidFill>
                  <a:schemeClr val="tx1"/>
                </a:solidFill>
                <a:latin typeface="Legacy Sans OS ITC TT" panose="00000400000000000000" pitchFamily="2" charset="0"/>
                <a:cs typeface="Calibri Light" panose="020F0302020204030204" pitchFamily="34" charset="0"/>
              </a:rPr>
              <a:t>Información y Reservas:</a:t>
            </a:r>
            <a:endParaRPr b="1" dirty="0" sz="8000" lang="es-ES_tradnl">
              <a:solidFill>
                <a:schemeClr val="tx1"/>
              </a:solidFill>
              <a:latin typeface="Legacy Sans OS ITC TT" panose="00000400000000000000" pitchFamily="2" charset="0"/>
              <a:cs typeface="Calibri Light" panose="020F0302020204030204" pitchFamily="34" charset="0"/>
            </a:endParaRPr>
          </a:p>
          <a:p>
            <a:pPr algn="l" indent="0" marL="0">
              <a:lnSpc>
                <a:spcPct val="90000"/>
              </a:lnSpc>
              <a:spcBef>
                <a:spcPts val="400"/>
              </a:spcBef>
              <a:buNone/>
            </a:pPr>
            <a:r>
              <a:rPr altLang="es-ES_tradnl" dirty="0" sz="8000" lang="es-ES">
                <a:solidFill>
                  <a:schemeClr val="tx1"/>
                </a:solidFill>
                <a:latin typeface="Legacy Sans OS ITC TT" panose="00000400000000000000" pitchFamily="2" charset="0"/>
                <a:cs typeface="Calibri Light" panose="020F0302020204030204" pitchFamily="34" charset="0"/>
              </a:rPr>
              <a:t> Por mail en cada Campo</a:t>
            </a:r>
            <a:endParaRPr altLang="es-ES_tradnl" dirty="0" sz="8000" lang="es-ES">
              <a:solidFill>
                <a:schemeClr val="tx1"/>
              </a:solidFill>
              <a:latin typeface="Legacy Sans OS ITC TT" panose="00000400000000000000" pitchFamily="2" charset="0"/>
              <a:cs typeface="Calibri Light" panose="020F0302020204030204" pitchFamily="34" charset="0"/>
            </a:endParaRPr>
          </a:p>
          <a:p>
            <a:pPr algn="l" indent="0" marL="0">
              <a:lnSpc>
                <a:spcPct val="90000"/>
              </a:lnSpc>
              <a:spcBef>
                <a:spcPts val="400"/>
              </a:spcBef>
              <a:buNone/>
            </a:pPr>
            <a:r>
              <a:rPr altLang="es-ES_tradnl" dirty="0" sz="8000" lang="es-ES">
                <a:solidFill>
                  <a:srgbClr val="000000"/>
                </a:solidFill>
                <a:latin typeface="Legacy Sans OS ITC TT" panose="00000400000000000000" pitchFamily="2" charset="0"/>
                <a:cs typeface="Calibri Light" panose="020F0302020204030204" pitchFamily="34" charset="0"/>
              </a:rPr>
              <a:t> </a:t>
            </a:r>
            <a:endParaRPr altLang="es-ES_tradnl" dirty="0" sz="8000" lang="es-ES">
              <a:solidFill>
                <a:srgbClr val="000000"/>
              </a:solidFill>
              <a:latin typeface="Legacy Sans OS ITC TT" panose="00000400000000000000" pitchFamily="2" charset="0"/>
              <a:cs typeface="Calibri Light" panose="020F0302020204030204" pitchFamily="34" charset="0"/>
            </a:endParaRPr>
          </a:p>
          <a:p>
            <a:pPr algn="l" indent="0" marL="0">
              <a:lnSpc>
                <a:spcPct val="90000"/>
              </a:lnSpc>
              <a:spcBef>
                <a:spcPts val="400"/>
              </a:spcBef>
              <a:buNone/>
            </a:pPr>
            <a:r>
              <a:rPr dirty="0" sz="8000" lang="es-ES_tradnl">
                <a:solidFill>
                  <a:srgbClr val="000000"/>
                </a:solidFill>
                <a:latin typeface="Legacy Sans OS ITC TT" panose="00000400000000000000" pitchFamily="2" charset="0"/>
                <a:cs typeface="Calibri Light" panose="020F0302020204030204" pitchFamily="34" charset="0"/>
              </a:rPr>
              <a:t>deriogolf@gmail.com</a:t>
            </a:r>
            <a:endParaRPr dirty="0" sz="8000" lang="es-ES_tradnl" u="sng">
              <a:solidFill>
                <a:schemeClr val="accent6">
                  <a:lumMod val="50000"/>
                </a:schemeClr>
              </a:solidFill>
              <a:latin typeface="Legacy Sans OS ITC TT" panose="00000400000000000000" pitchFamily="2" charset="0"/>
              <a:cs typeface="Calibri Light" panose="020F0302020204030204" pitchFamily="34" charset="0"/>
            </a:endParaRPr>
          </a:p>
          <a:p>
            <a:pPr algn="l" indent="0" marL="0">
              <a:lnSpc>
                <a:spcPct val="90000"/>
              </a:lnSpc>
              <a:spcBef>
                <a:spcPts val="400"/>
              </a:spcBef>
              <a:buNone/>
            </a:pPr>
            <a:r>
              <a:rPr altLang="en-US" dirty="0" sz="8000" lang="es-ES">
                <a:solidFill>
                  <a:srgbClr val="000000"/>
                </a:solidFill>
                <a:latin typeface="Legacy Sans OS ITC TT" panose="00000400000000000000" pitchFamily="2" charset="0"/>
                <a:cs typeface="Calibri Light" panose="020F0302020204030204" pitchFamily="34" charset="0"/>
              </a:rPr>
              <a:t>recepcion@</a:t>
            </a:r>
            <a:r>
              <a:rPr dirty="0" sz="8000" lang="en-US">
                <a:solidFill>
                  <a:srgbClr val="000000"/>
                </a:solidFill>
                <a:latin typeface="Legacy Sans OS ITC TT" panose="00000400000000000000" pitchFamily="2" charset="0"/>
                <a:cs typeface="Calibri Light" panose="020F0302020204030204" pitchFamily="34" charset="0"/>
              </a:rPr>
              <a:t>meaztegigolf.eus</a:t>
            </a:r>
            <a:endParaRPr dirty="0" sz="8000" lang="en-US">
              <a:solidFill>
                <a:srgbClr val="000000"/>
              </a:solidFill>
              <a:latin typeface="Legacy Sans OS ITC TT" panose="00000400000000000000" pitchFamily="2" charset="0"/>
              <a:cs typeface="Calibri Light" panose="020F0302020204030204" pitchFamily="34" charset="0"/>
            </a:endParaRPr>
          </a:p>
          <a:p>
            <a:pPr algn="l" indent="0" marL="0">
              <a:lnSpc>
                <a:spcPct val="90000"/>
              </a:lnSpc>
              <a:spcBef>
                <a:spcPts val="400"/>
              </a:spcBef>
              <a:buNone/>
            </a:pPr>
            <a:r>
              <a:rPr altLang="en-US" dirty="0" sz="8000" lang="es-ES">
                <a:solidFill>
                  <a:srgbClr val="000000"/>
                </a:solidFill>
                <a:latin typeface="Legacy Sans OS ITC TT" panose="00000400000000000000" pitchFamily="2" charset="0"/>
                <a:cs typeface="Calibri Light" panose="020F0302020204030204" pitchFamily="34" charset="0"/>
              </a:rPr>
              <a:t>golf@palaciourgoiti.com</a:t>
            </a:r>
            <a:endParaRPr dirty="0" sz="8000" lang="en-US">
              <a:solidFill>
                <a:srgbClr val="000000"/>
              </a:solidFill>
              <a:latin typeface="Legacy Sans OS ITC TT" panose="00000400000000000000" pitchFamily="2" charset="0"/>
              <a:cs typeface="Calibri Light" panose="020F0302020204030204" pitchFamily="34" charset="0"/>
            </a:endParaRPr>
          </a:p>
          <a:p>
            <a:pPr algn="l">
              <a:lnSpc>
                <a:spcPct val="90000"/>
              </a:lnSpc>
              <a:spcBef>
                <a:spcPts val="400"/>
              </a:spcBef>
            </a:pPr>
            <a:endParaRPr dirty="0" sz="4500" lang="es-ES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90000"/>
              </a:lnSpc>
            </a:pPr>
            <a:endParaRPr dirty="0" sz="4500" lang="es-E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dirty="0" sz="4500" lang="es-ES"/>
          </a:p>
        </p:txBody>
      </p:sp>
      <p:sp>
        <p:nvSpPr>
          <p:cNvPr id="1048614" name="Rectangle 218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2743199" y="0"/>
            <a:ext cx="137160" cy="6858000"/>
          </a:xfrm>
          <a:prstGeom prst="rect"/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145728" name="Straight Connector 219"/>
          <p:cNvCxnSpPr>
            <a:cxnSpLocks noChangeAspect="1" noMove="1" noResize="1" noRot="1" noGrp="1" noAdjustHandles="1" noEditPoints="1" noChangeArrowheads="1" noChangeShapeType="1"/>
          </p:cNvCxnSpPr>
          <p:nvPr/>
        </p:nvCxnSpPr>
        <p:spPr>
          <a:xfrm>
            <a:off x="0" y="1704358"/>
            <a:ext cx="2768600" cy="8955"/>
          </a:xfrm>
          <a:prstGeom prst="line"/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Connector 220"/>
          <p:cNvCxnSpPr>
            <a:cxnSpLocks noChangeAspect="1" noMove="1" noResize="1" noRot="1" noGrp="1" noAdjustHandles="1" noEditPoints="1" noChangeArrowheads="1" noChangeShapeType="1"/>
          </p:cNvCxnSpPr>
          <p:nvPr/>
        </p:nvCxnSpPr>
        <p:spPr>
          <a:xfrm>
            <a:off x="0" y="3417671"/>
            <a:ext cx="2768600" cy="8955"/>
          </a:xfrm>
          <a:prstGeom prst="line"/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5" name="Freeform 33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 bwMode="auto">
          <a:xfrm>
            <a:off x="2763519" y="4350629"/>
            <a:ext cx="1308489" cy="778589"/>
          </a:xfrm>
          <a:custGeom>
            <a:avLst/>
            <a:ah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cxnSp>
        <p:nvCxnSpPr>
          <p:cNvPr id="3145730" name="Straight Connector 222"/>
          <p:cNvCxnSpPr>
            <a:cxnSpLocks noChangeAspect="1" noMove="1" noResize="1" noRot="1" noGrp="1" noAdjustHandles="1" noEditPoints="1" noChangeArrowheads="1" noChangeShapeType="1"/>
          </p:cNvCxnSpPr>
          <p:nvPr/>
        </p:nvCxnSpPr>
        <p:spPr>
          <a:xfrm>
            <a:off x="0" y="5130984"/>
            <a:ext cx="2768600" cy="8955"/>
          </a:xfrm>
          <a:prstGeom prst="line"/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3" name="Imagen 1" descr="FOTO DERIO GOLF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7480" y="116840"/>
            <a:ext cx="2542540" cy="1506220"/>
          </a:xfrm>
          <a:prstGeom prst="rect"/>
          <a:effectLst>
            <a:softEdge rad="31750"/>
          </a:effectLst>
        </p:spPr>
      </p:pic>
      <p:pic>
        <p:nvPicPr>
          <p:cNvPr id="2097154" name="Imagen 11" descr="foto hoyo 1 con bandera_Easy-Resize.com PARA COPA BIZKAIA 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60655" y="3536950"/>
            <a:ext cx="2475865" cy="1440815"/>
          </a:xfrm>
          <a:prstGeom prst="rect"/>
          <a:effectLst>
            <a:glow rad="228600">
              <a:schemeClr val="accent3">
                <a:satMod val="175000"/>
                <a:alpha val="40000"/>
              </a:schemeClr>
            </a:glow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097155" name="Imagen 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649595" y="188595"/>
            <a:ext cx="958850" cy="854710"/>
          </a:xfrm>
          <a:prstGeom prst="rect"/>
        </p:spPr>
      </p:pic>
      <p:pic>
        <p:nvPicPr>
          <p:cNvPr id="2097156" name="image2.png"/>
          <p:cNvPicPr preferRelativeResize="0">
            <a:picLocks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195263" y="3573145"/>
            <a:ext cx="638175" cy="628650"/>
          </a:xfrm>
          <a:prstGeom prst="rect"/>
          <a:noFill/>
          <a:effectLst>
            <a:innerShdw blurRad="63500" dir="18900000" dist="50800">
              <a:schemeClr val="accent3">
                <a:alpha val="50000"/>
              </a:schemeClr>
            </a:innerShdw>
          </a:effectLst>
        </p:spPr>
      </p:pic>
      <p:pic>
        <p:nvPicPr>
          <p:cNvPr id="2097157" name="image5.png"/>
          <p:cNvPicPr preferRelativeResize="0">
            <a:picLocks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322898" y="231775"/>
            <a:ext cx="600075" cy="533400"/>
          </a:xfrm>
          <a:prstGeom prst="rect"/>
          <a:noFill/>
          <a:effectLst>
            <a:innerShdw blurRad="63500" dir="18900000" dist="50800">
              <a:srgbClr val="009900">
                <a:alpha val="50000"/>
              </a:srgbClr>
            </a:innerShdw>
          </a:effectLst>
        </p:spPr>
      </p:pic>
      <p:pic>
        <p:nvPicPr>
          <p:cNvPr id="2097158" name="image4.png"/>
          <p:cNvPicPr preferRelativeResize="0">
            <a:picLocks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157480" y="1884045"/>
            <a:ext cx="676275" cy="641985"/>
          </a:xfrm>
          <a:prstGeom prst="rect"/>
          <a:noFill/>
          <a:effectLst>
            <a:outerShdw algn="ctr" blurRad="50800" dir="5400000" dist="50800" rotWithShape="0">
              <a:srgbClr val="0070C0">
                <a:alpha val="100000"/>
              </a:srgbClr>
            </a:outerShdw>
            <a:softEdge rad="12700"/>
          </a:effectLst>
        </p:spPr>
      </p:pic>
      <p:sp>
        <p:nvSpPr>
          <p:cNvPr id="1048616" name="Cuadro de texto 7"/>
          <p:cNvSpPr txBox="1"/>
          <p:nvPr/>
        </p:nvSpPr>
        <p:spPr>
          <a:xfrm>
            <a:off x="-468630" y="4509135"/>
            <a:ext cx="233680" cy="358140"/>
          </a:xfrm>
          <a:prstGeom prst="rect"/>
          <a:noFill/>
        </p:spPr>
        <p:txBody>
          <a:bodyPr rtlCol="0" wrap="none">
            <a:spAutoFit/>
          </a:bodyPr>
          <a:p>
            <a:endParaRPr altLang="en-US" lang="es-ES"/>
          </a:p>
        </p:txBody>
      </p:sp>
      <p:pic>
        <p:nvPicPr>
          <p:cNvPr id="2097159" name="Imagen 9" descr="FOTO MEAZTEGUI bonita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108585" y="1795780"/>
            <a:ext cx="2660650" cy="1568450"/>
          </a:xfrm>
          <a:prstGeom prst="rect"/>
          <a:effectLst>
            <a:outerShdw algn="ctr" blurRad="50800" dir="5400000" dist="50800" rotWithShape="0">
              <a:srgbClr val="95A3C6">
                <a:alpha val="100000"/>
              </a:srgbClr>
            </a:outerShdw>
          </a:effectLst>
        </p:spPr>
      </p:pic>
      <p:pic>
        <p:nvPicPr>
          <p:cNvPr id="2097160" name="Imagen 13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147638" y="1844993"/>
            <a:ext cx="676275" cy="619125"/>
          </a:xfrm>
          <a:prstGeom prst="rect"/>
          <a:effectLst>
            <a:innerShdw blurRad="63500" dir="16200000" dist="50800">
              <a:srgbClr val="E0EAFD">
                <a:alpha val="50000"/>
              </a:srgbClr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:blinds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anchor="ctr" anchorCtr="0" bIns="45720" compatLnSpc="1" lIns="91440" numCol="1" rIns="91440" tIns="45720" vert="horz" wrap="non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altLang="en-US" baseline="0" b="0" cap="none" sz="1800" i="0" kumimoji="0" lang="zh-CN" normalizeH="0" strike="noStrike" u="none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anchor="ctr" anchorCtr="0" bIns="45720" compatLnSpc="1" lIns="91440" numCol="1" rIns="91440" tIns="45720" vert="horz" wrap="non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altLang="en-US" baseline="0" b="0" cap="none" sz="1800" i="0" kumimoji="0" lang="zh-CN" normalizeH="0" strike="noStrike" u="none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Presentation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Presentación de PowerPoint</dc:title>
  <dc:creator>recepcionizq</dc:creator>
  <cp:lastModifiedBy>recepcion</cp:lastModifiedBy>
  <dcterms:created xsi:type="dcterms:W3CDTF">2020-02-21T09:28:00Z</dcterms:created>
  <dcterms:modified xsi:type="dcterms:W3CDTF">2022-08-27T12:39:12Z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E2AB8EC624D34381A1A529199F347D3C</vt:lpwstr>
  </property>
  <property fmtid="{D5CDD505-2E9C-101B-9397-08002B2CF9AE}" pid="3" name="KSOProductBuildVer">
    <vt:lpwstr>3082-11.2.0.11254</vt:lpwstr>
  </property>
</Properties>
</file>